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49" r:id="rId2"/>
  </p:sldMasterIdLst>
  <p:notesMasterIdLst>
    <p:notesMasterId r:id="rId9"/>
  </p:notesMasterIdLst>
  <p:sldIdLst>
    <p:sldId id="750" r:id="rId3"/>
    <p:sldId id="753" r:id="rId4"/>
    <p:sldId id="751" r:id="rId5"/>
    <p:sldId id="754" r:id="rId6"/>
    <p:sldId id="752" r:id="rId7"/>
    <p:sldId id="755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78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tableStyles" Target="tableStyle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notesMaster" Target="notesMasters/notesMaster1.xml"/><Relationship Id="rId14" Type="http://schemas.microsoft.com/office/2016/11/relationships/changesInfo" Target="changesInfos/changesInfo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贵申 王" userId="201fba2491c5f930" providerId="LiveId" clId="{DCE2E79A-FA80-4B3F-A3B4-A0C24C0A3357}"/>
    <pc:docChg chg="undo custSel addSld modSld sldOrd">
      <pc:chgData name="贵申 王" userId="201fba2491c5f930" providerId="LiveId" clId="{DCE2E79A-FA80-4B3F-A3B4-A0C24C0A3357}" dt="2025-12-05T05:15:53.660" v="165" actId="1076"/>
      <pc:docMkLst>
        <pc:docMk/>
      </pc:docMkLst>
      <pc:sldChg chg="delSp modSp mod">
        <pc:chgData name="贵申 王" userId="201fba2491c5f930" providerId="LiveId" clId="{DCE2E79A-FA80-4B3F-A3B4-A0C24C0A3357}" dt="2025-12-05T05:13:39.689" v="141" actId="20577"/>
        <pc:sldMkLst>
          <pc:docMk/>
          <pc:sldMk cId="0" sldId="750"/>
        </pc:sldMkLst>
        <pc:spChg chg="mod">
          <ac:chgData name="贵申 王" userId="201fba2491c5f930" providerId="LiveId" clId="{DCE2E79A-FA80-4B3F-A3B4-A0C24C0A3357}" dt="2025-12-05T05:06:37.242" v="76" actId="1076"/>
          <ac:spMkLst>
            <pc:docMk/>
            <pc:sldMk cId="0" sldId="750"/>
            <ac:spMk id="2" creationId="{08CC6701-AED3-F400-D594-DB772386CEEE}"/>
          </ac:spMkLst>
        </pc:spChg>
        <pc:spChg chg="mod">
          <ac:chgData name="贵申 王" userId="201fba2491c5f930" providerId="LiveId" clId="{DCE2E79A-FA80-4B3F-A3B4-A0C24C0A3357}" dt="2025-12-05T05:13:39.689" v="141" actId="20577"/>
          <ac:spMkLst>
            <pc:docMk/>
            <pc:sldMk cId="0" sldId="750"/>
            <ac:spMk id="166914" creationId="{052D4C94-A157-2FEF-961B-00FFA695EF80}"/>
          </ac:spMkLst>
        </pc:spChg>
      </pc:sldChg>
      <pc:sldChg chg="modSp add mod">
        <pc:chgData name="贵申 王" userId="201fba2491c5f930" providerId="LiveId" clId="{DCE2E79A-FA80-4B3F-A3B4-A0C24C0A3357}" dt="2025-12-05T05:13:59.325" v="149" actId="20577"/>
        <pc:sldMkLst>
          <pc:docMk/>
          <pc:sldMk cId="439750455" sldId="751"/>
        </pc:sldMkLst>
        <pc:spChg chg="mod">
          <ac:chgData name="贵申 王" userId="201fba2491c5f930" providerId="LiveId" clId="{DCE2E79A-FA80-4B3F-A3B4-A0C24C0A3357}" dt="2025-12-05T05:08:31.755" v="98" actId="1076"/>
          <ac:spMkLst>
            <pc:docMk/>
            <pc:sldMk cId="439750455" sldId="751"/>
            <ac:spMk id="2" creationId="{50728423-F4A4-7181-44CD-02AB2B8964E1}"/>
          </ac:spMkLst>
        </pc:spChg>
        <pc:spChg chg="mod">
          <ac:chgData name="贵申 王" userId="201fba2491c5f930" providerId="LiveId" clId="{DCE2E79A-FA80-4B3F-A3B4-A0C24C0A3357}" dt="2025-12-05T05:13:59.325" v="149" actId="20577"/>
          <ac:spMkLst>
            <pc:docMk/>
            <pc:sldMk cId="439750455" sldId="751"/>
            <ac:spMk id="166914" creationId="{F75A9090-8E0D-EBFB-D416-04C8D4141D5C}"/>
          </ac:spMkLst>
        </pc:spChg>
      </pc:sldChg>
      <pc:sldChg chg="modSp add mod">
        <pc:chgData name="贵申 王" userId="201fba2491c5f930" providerId="LiveId" clId="{DCE2E79A-FA80-4B3F-A3B4-A0C24C0A3357}" dt="2025-12-05T05:15:39.580" v="164" actId="1076"/>
        <pc:sldMkLst>
          <pc:docMk/>
          <pc:sldMk cId="776713036" sldId="752"/>
        </pc:sldMkLst>
        <pc:spChg chg="mod">
          <ac:chgData name="贵申 王" userId="201fba2491c5f930" providerId="LiveId" clId="{DCE2E79A-FA80-4B3F-A3B4-A0C24C0A3357}" dt="2025-12-05T05:10:05.817" v="115" actId="1076"/>
          <ac:spMkLst>
            <pc:docMk/>
            <pc:sldMk cId="776713036" sldId="752"/>
            <ac:spMk id="2" creationId="{66716F61-E271-D3D8-D4E4-ADF5E1B6C4A0}"/>
          </ac:spMkLst>
        </pc:spChg>
        <pc:spChg chg="mod">
          <ac:chgData name="贵申 王" userId="201fba2491c5f930" providerId="LiveId" clId="{DCE2E79A-FA80-4B3F-A3B4-A0C24C0A3357}" dt="2025-12-05T05:15:39.580" v="164" actId="1076"/>
          <ac:spMkLst>
            <pc:docMk/>
            <pc:sldMk cId="776713036" sldId="752"/>
            <ac:spMk id="166914" creationId="{919BB191-A18A-779D-2E27-9144B6C03FDB}"/>
          </ac:spMkLst>
        </pc:spChg>
      </pc:sldChg>
      <pc:sldChg chg="modSp add mod ord">
        <pc:chgData name="贵申 王" userId="201fba2491c5f930" providerId="LiveId" clId="{DCE2E79A-FA80-4B3F-A3B4-A0C24C0A3357}" dt="2025-12-05T05:15:06.322" v="162" actId="1076"/>
        <pc:sldMkLst>
          <pc:docMk/>
          <pc:sldMk cId="309378305" sldId="753"/>
        </pc:sldMkLst>
        <pc:spChg chg="mod">
          <ac:chgData name="贵申 王" userId="201fba2491c5f930" providerId="LiveId" clId="{DCE2E79A-FA80-4B3F-A3B4-A0C24C0A3357}" dt="2025-12-05T05:11:30.955" v="131" actId="255"/>
          <ac:spMkLst>
            <pc:docMk/>
            <pc:sldMk cId="309378305" sldId="753"/>
            <ac:spMk id="2" creationId="{C7683926-A317-1D39-236A-3F0878DC8BDB}"/>
          </ac:spMkLst>
        </pc:spChg>
        <pc:spChg chg="mod">
          <ac:chgData name="贵申 王" userId="201fba2491c5f930" providerId="LiveId" clId="{DCE2E79A-FA80-4B3F-A3B4-A0C24C0A3357}" dt="2025-12-05T05:15:06.322" v="162" actId="1076"/>
          <ac:spMkLst>
            <pc:docMk/>
            <pc:sldMk cId="309378305" sldId="753"/>
            <ac:spMk id="166914" creationId="{76A1A5FE-E37F-8993-9C34-8E0DC0C55BA6}"/>
          </ac:spMkLst>
        </pc:spChg>
      </pc:sldChg>
      <pc:sldChg chg="modSp add mod ord">
        <pc:chgData name="贵申 王" userId="201fba2491c5f930" providerId="LiveId" clId="{DCE2E79A-FA80-4B3F-A3B4-A0C24C0A3357}" dt="2025-12-05T05:15:28.677" v="163" actId="1076"/>
        <pc:sldMkLst>
          <pc:docMk/>
          <pc:sldMk cId="1194238709" sldId="754"/>
        </pc:sldMkLst>
        <pc:spChg chg="mod">
          <ac:chgData name="贵申 王" userId="201fba2491c5f930" providerId="LiveId" clId="{DCE2E79A-FA80-4B3F-A3B4-A0C24C0A3357}" dt="2025-12-05T05:15:28.677" v="163" actId="1076"/>
          <ac:spMkLst>
            <pc:docMk/>
            <pc:sldMk cId="1194238709" sldId="754"/>
            <ac:spMk id="166914" creationId="{34A991CB-5D16-406A-77BE-430C7DF8D065}"/>
          </ac:spMkLst>
        </pc:spChg>
      </pc:sldChg>
      <pc:sldChg chg="modSp add mod">
        <pc:chgData name="贵申 王" userId="201fba2491c5f930" providerId="LiveId" clId="{DCE2E79A-FA80-4B3F-A3B4-A0C24C0A3357}" dt="2025-12-05T05:15:53.660" v="165" actId="1076"/>
        <pc:sldMkLst>
          <pc:docMk/>
          <pc:sldMk cId="2675508974" sldId="755"/>
        </pc:sldMkLst>
        <pc:spChg chg="mod">
          <ac:chgData name="贵申 王" userId="201fba2491c5f930" providerId="LiveId" clId="{DCE2E79A-FA80-4B3F-A3B4-A0C24C0A3357}" dt="2025-12-05T05:15:53.660" v="165" actId="1076"/>
          <ac:spMkLst>
            <pc:docMk/>
            <pc:sldMk cId="2675508974" sldId="755"/>
            <ac:spMk id="166914" creationId="{05625A8B-BC98-2255-A443-5E32F3DDE59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5F55108-5C95-4043-9A1D-D0B1CE8F202A}" type="datetimeFigureOut">
              <a:rPr lang="en-US" smtClean="0"/>
              <a:t>12/4/2025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3A278FA-FDF1-4533-88D2-328206494AA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4143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>
            <a:extLst>
              <a:ext uri="{FF2B5EF4-FFF2-40B4-BE49-F238E27FC236}">
                <a16:creationId xmlns:a16="http://schemas.microsoft.com/office/drawing/2014/main" id="{C6E01E01-CDD5-A2AD-FD1A-0977884311B0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491E4B-F88E-4346-9C80-232FD1CFF7B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1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67939" name="Rectangle 2">
            <a:extLst>
              <a:ext uri="{FF2B5EF4-FFF2-40B4-BE49-F238E27FC236}">
                <a16:creationId xmlns:a16="http://schemas.microsoft.com/office/drawing/2014/main" id="{C9100552-32CF-9C15-B9CA-D10D0F908D6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>
            <a:extLst>
              <a:ext uri="{FF2B5EF4-FFF2-40B4-BE49-F238E27FC236}">
                <a16:creationId xmlns:a16="http://schemas.microsoft.com/office/drawing/2014/main" id="{9DE96DF3-811E-3E05-1F80-C2B97416D69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0E3BA14-27C5-767C-E795-5DD2F9E236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>
            <a:extLst>
              <a:ext uri="{FF2B5EF4-FFF2-40B4-BE49-F238E27FC236}">
                <a16:creationId xmlns:a16="http://schemas.microsoft.com/office/drawing/2014/main" id="{AE467E46-EE7E-4C69-7534-F0B210D988B5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491E4B-F88E-4346-9C80-232FD1CFF7B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2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67939" name="Rectangle 2">
            <a:extLst>
              <a:ext uri="{FF2B5EF4-FFF2-40B4-BE49-F238E27FC236}">
                <a16:creationId xmlns:a16="http://schemas.microsoft.com/office/drawing/2014/main" id="{BA6721CA-E281-98A0-64F1-BA87A73E314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>
            <a:extLst>
              <a:ext uri="{FF2B5EF4-FFF2-40B4-BE49-F238E27FC236}">
                <a16:creationId xmlns:a16="http://schemas.microsoft.com/office/drawing/2014/main" id="{02934701-00A2-A582-5080-BF694BAFAFD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503621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562FA2-AED4-9120-B40B-EC4B4B0FC3E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>
            <a:extLst>
              <a:ext uri="{FF2B5EF4-FFF2-40B4-BE49-F238E27FC236}">
                <a16:creationId xmlns:a16="http://schemas.microsoft.com/office/drawing/2014/main" id="{E111CC41-706B-2602-30C2-5FBA537281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491E4B-F88E-4346-9C80-232FD1CFF7B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3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67939" name="Rectangle 2">
            <a:extLst>
              <a:ext uri="{FF2B5EF4-FFF2-40B4-BE49-F238E27FC236}">
                <a16:creationId xmlns:a16="http://schemas.microsoft.com/office/drawing/2014/main" id="{4C1C77A7-459F-F65D-32CB-2FC310E68F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>
            <a:extLst>
              <a:ext uri="{FF2B5EF4-FFF2-40B4-BE49-F238E27FC236}">
                <a16:creationId xmlns:a16="http://schemas.microsoft.com/office/drawing/2014/main" id="{5A2FE923-9415-A196-8F41-AAB7041772B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8914774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8F644A2-0318-C8FC-B168-88C107700F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>
            <a:extLst>
              <a:ext uri="{FF2B5EF4-FFF2-40B4-BE49-F238E27FC236}">
                <a16:creationId xmlns:a16="http://schemas.microsoft.com/office/drawing/2014/main" id="{7AC946A9-C03F-DA34-9276-0D87E94FA6A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491E4B-F88E-4346-9C80-232FD1CFF7B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4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67939" name="Rectangle 2">
            <a:extLst>
              <a:ext uri="{FF2B5EF4-FFF2-40B4-BE49-F238E27FC236}">
                <a16:creationId xmlns:a16="http://schemas.microsoft.com/office/drawing/2014/main" id="{CC0E6F8D-2F29-7BE7-F3A1-56A3EFCE7E5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>
            <a:extLst>
              <a:ext uri="{FF2B5EF4-FFF2-40B4-BE49-F238E27FC236}">
                <a16:creationId xmlns:a16="http://schemas.microsoft.com/office/drawing/2014/main" id="{85C5C424-1507-C97D-3F5A-661935445877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9995386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75C979D-BD1F-91BB-54BD-6E0B3BF284C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>
            <a:extLst>
              <a:ext uri="{FF2B5EF4-FFF2-40B4-BE49-F238E27FC236}">
                <a16:creationId xmlns:a16="http://schemas.microsoft.com/office/drawing/2014/main" id="{8740EDF1-0960-FDE1-3750-192609B264D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491E4B-F88E-4346-9C80-232FD1CFF7B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5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67939" name="Rectangle 2">
            <a:extLst>
              <a:ext uri="{FF2B5EF4-FFF2-40B4-BE49-F238E27FC236}">
                <a16:creationId xmlns:a16="http://schemas.microsoft.com/office/drawing/2014/main" id="{84853E76-D58A-269F-8B16-C570F32F45D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>
            <a:extLst>
              <a:ext uri="{FF2B5EF4-FFF2-40B4-BE49-F238E27FC236}">
                <a16:creationId xmlns:a16="http://schemas.microsoft.com/office/drawing/2014/main" id="{A01D4073-EA1D-9E1E-86D7-F3FDF024249F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609336975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9D6674-DFAA-BF40-7A9E-520D1789C04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7938" name="Rectangle 7">
            <a:extLst>
              <a:ext uri="{FF2B5EF4-FFF2-40B4-BE49-F238E27FC236}">
                <a16:creationId xmlns:a16="http://schemas.microsoft.com/office/drawing/2014/main" id="{0AFF9279-9826-B81A-FF60-8E6C0604A00B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1pPr>
            <a:lvl2pPr marL="742950" indent="-28575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2pPr>
            <a:lvl3pPr marL="11430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3pPr>
            <a:lvl4pPr marL="16002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4pPr>
            <a:lvl5pPr marL="2057400" indent="-228600">
              <a:spcBef>
                <a:spcPct val="30000"/>
              </a:spcBef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kumimoji="1" sz="1200">
                <a:solidFill>
                  <a:schemeClr val="tx1"/>
                </a:solidFill>
                <a:latin typeface="TSC FLi S5 TT" pitchFamily="49" charset="-128"/>
                <a:ea typeface="TSC FLi S5 TT" pitchFamily="49" charset="-128"/>
              </a:defRPr>
            </a:lvl9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fld id="{4B491E4B-F88E-4346-9C80-232FD1CFF7B0}" type="slidenum">
              <a:rPr kumimoji="0" lang="en-US" altLang="en-US" sz="1200" b="0" i="0" u="none" strike="noStrike" kern="1200" cap="none" spc="0" normalizeH="0" baseline="0" noProof="0" smtClean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Times New Roman" panose="02020603050405020304" pitchFamily="18" charset="0"/>
                <a:ea typeface="TSC FLi S5 TT" pitchFamily="49" charset="-128"/>
                <a:cs typeface="+mn-cs"/>
              </a:rPr>
              <a:pPr marL="0" marR="0" lvl="0" indent="0" algn="r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tabLst/>
                <a:defRPr/>
              </a:pPr>
              <a:t>6</a:t>
            </a:fld>
            <a:endParaRPr kumimoji="0" lang="en-US" altLang="en-US" sz="1200" b="0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167939" name="Rectangle 2">
            <a:extLst>
              <a:ext uri="{FF2B5EF4-FFF2-40B4-BE49-F238E27FC236}">
                <a16:creationId xmlns:a16="http://schemas.microsoft.com/office/drawing/2014/main" id="{6EE4D3F2-4A9D-B2C6-817C-7B47A3DE3634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67940" name="Rectangle 3">
            <a:extLst>
              <a:ext uri="{FF2B5EF4-FFF2-40B4-BE49-F238E27FC236}">
                <a16:creationId xmlns:a16="http://schemas.microsoft.com/office/drawing/2014/main" id="{77CA1B4A-7F5C-F1F6-4CB7-1E719541B85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>
              <a:latin typeface="TSC FLi S5 TT" pitchFamily="49" charset="-128"/>
              <a:ea typeface="TSC FLi S5 TT" pitchFamily="49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404402143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7CF339-0089-7BC8-2FE8-3CBF8CB9FEF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2D36542-915E-1DE1-95A8-18C10750F2C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6315973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2">
            <a:extLst>
              <a:ext uri="{FF2B5EF4-FFF2-40B4-BE49-F238E27FC236}">
                <a16:creationId xmlns:a16="http://schemas.microsoft.com/office/drawing/2014/main" id="{11BF52CF-7F04-C630-93EA-AA10DCF4E6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33">
            <a:extLst>
              <a:ext uri="{FF2B5EF4-FFF2-40B4-BE49-F238E27FC236}">
                <a16:creationId xmlns:a16="http://schemas.microsoft.com/office/drawing/2014/main" id="{00CE81FE-C0CE-1CE8-0546-A3B41BF76BC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4">
            <a:extLst>
              <a:ext uri="{FF2B5EF4-FFF2-40B4-BE49-F238E27FC236}">
                <a16:creationId xmlns:a16="http://schemas.microsoft.com/office/drawing/2014/main" id="{6F1C9710-DFB6-5363-97C5-5981AEE2FC8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55A6A0D-1954-4BC6-980C-D8C8D9EF7F1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6084700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32">
            <a:extLst>
              <a:ext uri="{FF2B5EF4-FFF2-40B4-BE49-F238E27FC236}">
                <a16:creationId xmlns:a16="http://schemas.microsoft.com/office/drawing/2014/main" id="{679DC943-9069-4801-1E8A-1218F9D55037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33">
            <a:extLst>
              <a:ext uri="{FF2B5EF4-FFF2-40B4-BE49-F238E27FC236}">
                <a16:creationId xmlns:a16="http://schemas.microsoft.com/office/drawing/2014/main" id="{5742F2F9-229F-59E4-AFA9-BB648568596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34">
            <a:extLst>
              <a:ext uri="{FF2B5EF4-FFF2-40B4-BE49-F238E27FC236}">
                <a16:creationId xmlns:a16="http://schemas.microsoft.com/office/drawing/2014/main" id="{AD519F7E-29D3-4033-A5AC-4C6A6B1EAF1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C8F00B-0776-4361-9167-F8448BBCE3BA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268803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4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715282401"/>
      </p:ext>
    </p:extLst>
  </p:cSld>
  <p:clrMap bg1="lt1" tx1="dk1" bg2="lt2" tx2="dk2" accent1="accent1" accent2="accent2" accent3="accent3" accent4="accent4" accent5="accent5" accent6="accent6" hlink="hlink" folHlink="folHlink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5914167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>
            <a:extLst>
              <a:ext uri="{FF2B5EF4-FFF2-40B4-BE49-F238E27FC236}">
                <a16:creationId xmlns:a16="http://schemas.microsoft.com/office/drawing/2014/main" id="{052D4C94-A157-2FEF-961B-00FFA695E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605" y="365760"/>
            <a:ext cx="936879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唯一最爱是祢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Jesus Lord, My Best Love Thou Art 1/6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66916" name="Rectangle 4">
            <a:extLst>
              <a:ext uri="{FF2B5EF4-FFF2-40B4-BE49-F238E27FC236}">
                <a16:creationId xmlns:a16="http://schemas.microsoft.com/office/drawing/2014/main" id="{4561880B-7D6C-01B8-AA97-AED7FCF4695B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943100" y="4214813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en-US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08CC6701-AED3-F400-D594-DB772386CEE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6690" y="1772660"/>
            <a:ext cx="11818620" cy="4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altLang="zh-CN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1 </a:t>
            </a: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主耶稣，祢是我至爱，我全心归祢不他依；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天地间有何能与祢比拟？神而人者，祢最美丽！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真渴望消失在祢里，当祢柔声入我心底；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前我所眷恋，今欢然撇弃，只愿爱祢全心全意。</a:t>
            </a:r>
          </a:p>
          <a:p>
            <a:pPr algn="ctr"/>
            <a:endParaRPr lang="en-US" altLang="zh-CN" sz="24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buSzPct val="85000"/>
              <a:defRPr/>
            </a:pPr>
            <a:r>
              <a:rPr kumimoji="1" lang="en-US" altLang="zh-TW" sz="2600" dirty="0">
                <a:solidFill>
                  <a:prstClr val="black"/>
                </a:solidFill>
                <a:latin typeface="Times New Roman" panose="02020603050405020304" pitchFamily="18" charset="0"/>
              </a:rPr>
              <a:t>Jesus Lord, my best love Thou art, Thou hast fully captured my heart;</a:t>
            </a:r>
          </a:p>
          <a:p>
            <a:pPr lvl="0" algn="ctr">
              <a:buSzPct val="85000"/>
              <a:defRPr/>
            </a:pPr>
            <a:r>
              <a:rPr kumimoji="1" lang="en-US" altLang="zh-TW" sz="2600" dirty="0">
                <a:solidFill>
                  <a:prstClr val="black"/>
                </a:solidFill>
                <a:latin typeface="Times New Roman" panose="02020603050405020304" pitchFamily="18" charset="0"/>
              </a:rPr>
              <a:t>None compares with Thee, none on earth or heaven, God yet man, most beautiful One!</a:t>
            </a:r>
          </a:p>
          <a:p>
            <a:pPr lvl="0" algn="ctr">
              <a:buSzPct val="85000"/>
              <a:defRPr/>
            </a:pPr>
            <a:r>
              <a:rPr kumimoji="1" lang="en-US" altLang="zh-TW" sz="2600" dirty="0">
                <a:solidFill>
                  <a:prstClr val="black"/>
                </a:solidFill>
                <a:latin typeface="Times New Roman" panose="02020603050405020304" pitchFamily="18" charset="0"/>
              </a:rPr>
              <a:t>How I longed to vanish in Thee </a:t>
            </a:r>
            <a:r>
              <a:rPr kumimoji="1" lang="en-US" altLang="zh-CN" sz="2600" dirty="0">
                <a:solidFill>
                  <a:prstClr val="black"/>
                </a:solidFill>
                <a:latin typeface="Times New Roman" panose="02020603050405020304" pitchFamily="18" charset="0"/>
              </a:rPr>
              <a:t>w</a:t>
            </a:r>
            <a:r>
              <a:rPr kumimoji="1" lang="en-US" altLang="zh-TW" sz="2600" dirty="0">
                <a:solidFill>
                  <a:prstClr val="black"/>
                </a:solidFill>
                <a:latin typeface="Times New Roman" panose="02020603050405020304" pitchFamily="18" charset="0"/>
              </a:rPr>
              <a:t>hen Thy tender voice came to me.</a:t>
            </a:r>
          </a:p>
          <a:p>
            <a:pPr lvl="0" algn="ctr">
              <a:buSzPct val="85000"/>
              <a:defRPr/>
            </a:pPr>
            <a:r>
              <a:rPr kumimoji="1" lang="en-US" altLang="zh-TW" sz="2600" dirty="0">
                <a:solidFill>
                  <a:prstClr val="black"/>
                </a:solidFill>
                <a:latin typeface="Times New Roman" panose="02020603050405020304" pitchFamily="18" charset="0"/>
              </a:rPr>
              <a:t>All past loves forsaking most joyfully, I’d just love Thee — wholeheartedly.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C387D07-FAEA-0DEE-AE8A-481AC1B6D7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>
            <a:extLst>
              <a:ext uri="{FF2B5EF4-FFF2-40B4-BE49-F238E27FC236}">
                <a16:creationId xmlns:a16="http://schemas.microsoft.com/office/drawing/2014/main" id="{76A1A5FE-E37F-8993-9C34-8E0DC0C55B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605" y="478213"/>
            <a:ext cx="936879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唯一最爱是祢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Jesus Lord, My Best Love Thou Art 2/6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66916" name="Rectangle 4">
            <a:extLst>
              <a:ext uri="{FF2B5EF4-FFF2-40B4-BE49-F238E27FC236}">
                <a16:creationId xmlns:a16="http://schemas.microsoft.com/office/drawing/2014/main" id="{7A47C745-F979-3B93-A0F6-8215D16EF617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943100" y="4214813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en-US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C7683926-A317-1D39-236A-3F0878DC8B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932680"/>
            <a:ext cx="11601450" cy="4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altLang="zh-CN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世上有谁像祢如此美丽？人间有何与祢爱情能比？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哦，圣中至圣，祢竟住我里；主耶稣，我深深爱祢！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不愿再受欺，不愿再任意；唯愿脱自己，只被祢充溢；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祢以外，哦，让一切都绝迹；我唯一的最爱是祢。</a:t>
            </a:r>
          </a:p>
          <a:p>
            <a:pPr algn="ctr"/>
            <a:endParaRPr lang="en-US" altLang="zh-CN" sz="24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buSzPct val="85000"/>
              <a:defRPr/>
            </a:pPr>
            <a:r>
              <a:rPr kumimoji="1" lang="en-US" altLang="zh-TW" sz="2600" dirty="0">
                <a:solidFill>
                  <a:prstClr val="black"/>
                </a:solidFill>
                <a:latin typeface="Times New Roman" panose="02020603050405020304" pitchFamily="18" charset="0"/>
              </a:rPr>
              <a:t>Who in all the world is as fair as Thee? Or who else can love so romantically?</a:t>
            </a:r>
          </a:p>
          <a:p>
            <a:pPr lvl="0" algn="ctr">
              <a:buSzPct val="85000"/>
              <a:defRPr/>
            </a:pPr>
            <a:r>
              <a:rPr kumimoji="1" lang="en-US" altLang="zh-TW" sz="2600" dirty="0">
                <a:solidFill>
                  <a:prstClr val="black"/>
                </a:solidFill>
                <a:latin typeface="Times New Roman" panose="02020603050405020304" pitchFamily="18" charset="0"/>
              </a:rPr>
              <a:t>Oh, most holy One, now You live in me! Jesus Lord, I deeply love Thee!</a:t>
            </a:r>
          </a:p>
          <a:p>
            <a:pPr lvl="0" algn="ctr">
              <a:buSzPct val="85000"/>
              <a:defRPr/>
            </a:pPr>
            <a:r>
              <a:rPr kumimoji="1" lang="en-US" altLang="zh-TW" sz="2600" dirty="0">
                <a:solidFill>
                  <a:prstClr val="black"/>
                </a:solidFill>
                <a:latin typeface="Times New Roman" panose="02020603050405020304" pitchFamily="18" charset="0"/>
              </a:rPr>
              <a:t>No more trusting self, nor deceived I’d be; I’d put off my self, just be filled with Thee;</a:t>
            </a:r>
          </a:p>
          <a:p>
            <a:pPr lvl="0" algn="ctr">
              <a:buSzPct val="85000"/>
              <a:defRPr/>
            </a:pPr>
            <a:r>
              <a:rPr kumimoji="1" lang="en-US" altLang="zh-TW" sz="2600" dirty="0">
                <a:solidFill>
                  <a:prstClr val="black"/>
                </a:solidFill>
                <a:latin typeface="Times New Roman" panose="02020603050405020304" pitchFamily="18" charset="0"/>
              </a:rPr>
              <a:t>Oh, let all apart from Thee fade and flee; My one love, my best love, is Thee.</a:t>
            </a:r>
          </a:p>
          <a:p>
            <a:pPr lvl="0" algn="ctr">
              <a:buSzPct val="85000"/>
              <a:defRPr/>
            </a:pPr>
            <a:endParaRPr kumimoji="1" lang="en-US" altLang="zh-TW" sz="28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lvl="0" algn="ctr">
              <a:buSzPct val="85000"/>
              <a:defRPr/>
            </a:pPr>
            <a:endParaRPr kumimoji="1" lang="en-US" altLang="zh-TW" sz="28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lvl="0" algn="ctr">
              <a:buSzPct val="85000"/>
              <a:defRPr/>
            </a:pPr>
            <a:endParaRPr kumimoji="1" lang="en-US" altLang="zh-TW" sz="2800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9378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EE94200-EFFE-CF79-D566-D0643BF78B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>
            <a:extLst>
              <a:ext uri="{FF2B5EF4-FFF2-40B4-BE49-F238E27FC236}">
                <a16:creationId xmlns:a16="http://schemas.microsoft.com/office/drawing/2014/main" id="{F75A9090-8E0D-EBFB-D416-04C8D4141D5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605" y="365760"/>
            <a:ext cx="936879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唯一最爱是祢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Jesus Lord, My Best Love Thou Art 3/6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66916" name="Rectangle 4">
            <a:extLst>
              <a:ext uri="{FF2B5EF4-FFF2-40B4-BE49-F238E27FC236}">
                <a16:creationId xmlns:a16="http://schemas.microsoft.com/office/drawing/2014/main" id="{ECE94908-48B8-571D-1A33-6601BB314A35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943100" y="4214813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en-US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50728423-F4A4-7181-44CD-02AB2B8964E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8140" y="1829810"/>
            <a:ext cx="11475720" cy="4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altLang="zh-CN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2 </a:t>
            </a: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主耶稣，祢是我至爱，虽我曾顽梗又悖逆；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今放下一切，祢前来侍立，只愿像祢那样无己。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真渴望活着就是祢，顺从神旨，不凭己意；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与祢心合拍，只要祢所喜；挣扎全停，尽是安息。</a:t>
            </a:r>
          </a:p>
          <a:p>
            <a:pPr algn="ctr"/>
            <a:endParaRPr lang="en-US" altLang="zh-CN" sz="20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buSzPct val="85000"/>
              <a:defRPr/>
            </a:pPr>
            <a:r>
              <a:rPr kumimoji="1" lang="en-US" altLang="zh-TW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Jesus Lord, my best love Thou art; I was once rebellious and hard,</a:t>
            </a:r>
          </a:p>
          <a:p>
            <a:pPr lvl="0" algn="ctr">
              <a:buSzPct val="85000"/>
              <a:defRPr/>
            </a:pPr>
            <a:r>
              <a:rPr kumimoji="1" lang="en-US" altLang="zh-TW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But I drop it all now to come to Thee, self forsake, that like Thee I’d be.</a:t>
            </a:r>
          </a:p>
          <a:p>
            <a:pPr lvl="0" algn="ctr">
              <a:buSzPct val="85000"/>
              <a:defRPr/>
            </a:pPr>
            <a:r>
              <a:rPr kumimoji="1" lang="en-US" altLang="zh-TW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When I live, be it Thou, I pray, not self’s will, but God’s I’d obey;</a:t>
            </a:r>
          </a:p>
          <a:p>
            <a:pPr lvl="0" algn="ctr">
              <a:buSzPct val="85000"/>
              <a:defRPr/>
            </a:pPr>
            <a:r>
              <a:rPr kumimoji="1" lang="en-US" altLang="zh-TW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To Thine heart attuned, Thy delight I’d seek; no more struggling, fully at peace.</a:t>
            </a:r>
          </a:p>
        </p:txBody>
      </p:sp>
    </p:spTree>
    <p:extLst>
      <p:ext uri="{BB962C8B-B14F-4D97-AF65-F5344CB8AC3E}">
        <p14:creationId xmlns:p14="http://schemas.microsoft.com/office/powerpoint/2010/main" val="4397504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3A89602-F302-EF0B-E9A9-0A9E8189249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>
            <a:extLst>
              <a:ext uri="{FF2B5EF4-FFF2-40B4-BE49-F238E27FC236}">
                <a16:creationId xmlns:a16="http://schemas.microsoft.com/office/drawing/2014/main" id="{34A991CB-5D16-406A-77BE-430C7DF8D065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605" y="478213"/>
            <a:ext cx="936879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唯一最爱是祢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Jesus Lord, My Best Love Thou Art 4/6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66916" name="Rectangle 4">
            <a:extLst>
              <a:ext uri="{FF2B5EF4-FFF2-40B4-BE49-F238E27FC236}">
                <a16:creationId xmlns:a16="http://schemas.microsoft.com/office/drawing/2014/main" id="{13C47283-2A2E-9615-9991-9207E5FF9F8F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943100" y="4214813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en-US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807B6ED0-2B6E-9EDC-173D-6C249D9ECA7D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932680"/>
            <a:ext cx="11601450" cy="4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altLang="zh-CN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世上有谁像祢如此美丽？人间有何与祢爱情能比？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哦，圣中至圣，祢竟住我里；主耶稣，我深深爱祢！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不愿再受欺，不愿再任意；唯愿脱自己，只被祢充溢；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祢以外，哦，让一切都绝迹；我唯一的最爱是祢。</a:t>
            </a:r>
          </a:p>
          <a:p>
            <a:pPr algn="ctr"/>
            <a:endParaRPr lang="en-US" altLang="zh-CN" sz="24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buSzPct val="85000"/>
              <a:defRPr/>
            </a:pPr>
            <a:r>
              <a:rPr kumimoji="1" lang="en-US" altLang="zh-TW" sz="2600" dirty="0">
                <a:solidFill>
                  <a:prstClr val="black"/>
                </a:solidFill>
                <a:latin typeface="Times New Roman" panose="02020603050405020304" pitchFamily="18" charset="0"/>
              </a:rPr>
              <a:t>Who in all the world is as fair as Thee? Or who else can love so romantically?</a:t>
            </a:r>
          </a:p>
          <a:p>
            <a:pPr lvl="0" algn="ctr">
              <a:buSzPct val="85000"/>
              <a:defRPr/>
            </a:pPr>
            <a:r>
              <a:rPr kumimoji="1" lang="en-US" altLang="zh-TW" sz="2600" dirty="0">
                <a:solidFill>
                  <a:prstClr val="black"/>
                </a:solidFill>
                <a:latin typeface="Times New Roman" panose="02020603050405020304" pitchFamily="18" charset="0"/>
              </a:rPr>
              <a:t>Oh, most holy One, now You live in me! Jesus Lord, I deeply love Thee!</a:t>
            </a:r>
          </a:p>
          <a:p>
            <a:pPr lvl="0" algn="ctr">
              <a:buSzPct val="85000"/>
              <a:defRPr/>
            </a:pPr>
            <a:r>
              <a:rPr kumimoji="1" lang="en-US" altLang="zh-TW" sz="2600" dirty="0">
                <a:solidFill>
                  <a:prstClr val="black"/>
                </a:solidFill>
                <a:latin typeface="Times New Roman" panose="02020603050405020304" pitchFamily="18" charset="0"/>
              </a:rPr>
              <a:t>No more trusting self, nor deceived I’d be; I’d put off my self, just be filled with Thee;</a:t>
            </a:r>
          </a:p>
          <a:p>
            <a:pPr lvl="0" algn="ctr">
              <a:buSzPct val="85000"/>
              <a:defRPr/>
            </a:pPr>
            <a:r>
              <a:rPr kumimoji="1" lang="en-US" altLang="zh-TW" sz="2600" dirty="0">
                <a:solidFill>
                  <a:prstClr val="black"/>
                </a:solidFill>
                <a:latin typeface="Times New Roman" panose="02020603050405020304" pitchFamily="18" charset="0"/>
              </a:rPr>
              <a:t>Oh, let all apart from Thee fade and flee; My one love, my best love, is Thee.</a:t>
            </a:r>
          </a:p>
          <a:p>
            <a:pPr lvl="0" algn="ctr">
              <a:buSzPct val="85000"/>
              <a:defRPr/>
            </a:pPr>
            <a:endParaRPr kumimoji="1" lang="en-US" altLang="zh-TW" sz="28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lvl="0" algn="ctr">
              <a:buSzPct val="85000"/>
              <a:defRPr/>
            </a:pPr>
            <a:endParaRPr kumimoji="1" lang="en-US" altLang="zh-TW" sz="28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lvl="0" algn="ctr">
              <a:buSzPct val="85000"/>
              <a:defRPr/>
            </a:pPr>
            <a:endParaRPr kumimoji="1" lang="en-US" altLang="zh-TW" sz="2800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942387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BA445B6-94E7-0633-AB2E-4637E4F31F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>
            <a:extLst>
              <a:ext uri="{FF2B5EF4-FFF2-40B4-BE49-F238E27FC236}">
                <a16:creationId xmlns:a16="http://schemas.microsoft.com/office/drawing/2014/main" id="{919BB191-A18A-779D-2E27-9144B6C03FDB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605" y="478213"/>
            <a:ext cx="936879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唯一最爱是祢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Jesus Lord, My Best Love Thou Art 5/6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66916" name="Rectangle 4">
            <a:extLst>
              <a:ext uri="{FF2B5EF4-FFF2-40B4-BE49-F238E27FC236}">
                <a16:creationId xmlns:a16="http://schemas.microsoft.com/office/drawing/2014/main" id="{434CD907-6A8B-1720-8117-8F12FDE45E29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943100" y="4214813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en-US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66716F61-E271-D3D8-D4E4-ADF5E1B6C4A0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3860" y="1886960"/>
            <a:ext cx="11384280" cy="4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altLang="zh-CN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3 </a:t>
            </a: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主耶稣，祢是我至爱，祢与我永远不分离；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祢同在是我气息、我动力，祢的笑脸是我欣喜。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真渴望祢前吐心意，爱祢、事祢，联结依依；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亲爱主，我的永份就是祢，祢的来临是我所期。</a:t>
            </a:r>
          </a:p>
          <a:p>
            <a:pPr algn="ctr"/>
            <a:endParaRPr lang="en-US" altLang="zh-CN" sz="20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buSzPct val="85000"/>
              <a:defRPr/>
            </a:pPr>
            <a:r>
              <a:rPr kumimoji="1" lang="en-US" altLang="zh-TW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Jesus Lord, my best love Thou art; we two never, ever will part;</a:t>
            </a:r>
          </a:p>
          <a:p>
            <a:pPr lvl="0" algn="ctr">
              <a:buSzPct val="85000"/>
              <a:defRPr/>
            </a:pPr>
            <a:r>
              <a:rPr kumimoji="1" lang="en-US" altLang="zh-TW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Thy dear presence is all my breath and might; Thy dear smile is all my delight.</a:t>
            </a:r>
          </a:p>
          <a:p>
            <a:pPr lvl="0" algn="ctr">
              <a:buSzPct val="85000"/>
              <a:defRPr/>
            </a:pPr>
            <a:r>
              <a:rPr kumimoji="1" lang="en-US" altLang="zh-TW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I would pour my heart out to Thee, love Thee, serve Thee, joined utterly;</a:t>
            </a:r>
          </a:p>
          <a:p>
            <a:pPr lvl="0" algn="ctr">
              <a:buSzPct val="85000"/>
              <a:defRPr/>
            </a:pPr>
            <a:r>
              <a:rPr kumimoji="1" lang="en-US" altLang="zh-TW" sz="2800" dirty="0">
                <a:solidFill>
                  <a:prstClr val="black"/>
                </a:solidFill>
                <a:latin typeface="Times New Roman" panose="02020603050405020304" pitchFamily="18" charset="0"/>
              </a:rPr>
              <a:t>My eternal portion, dear Lord, is Thee; my one hope, Thy coming to see.</a:t>
            </a:r>
          </a:p>
        </p:txBody>
      </p:sp>
    </p:spTree>
    <p:extLst>
      <p:ext uri="{BB962C8B-B14F-4D97-AF65-F5344CB8AC3E}">
        <p14:creationId xmlns:p14="http://schemas.microsoft.com/office/powerpoint/2010/main" val="7767130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227FD5-40CE-6DE1-5182-58D26C1B6D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6914" name="Rectangle 2">
            <a:extLst>
              <a:ext uri="{FF2B5EF4-FFF2-40B4-BE49-F238E27FC236}">
                <a16:creationId xmlns:a16="http://schemas.microsoft.com/office/drawing/2014/main" id="{05625A8B-BC98-2255-A443-5E32F3DDE59D}"/>
              </a:ext>
            </a:extLst>
          </p:cNvPr>
          <p:cNvSpPr>
            <a:spLocks noChangeArrowheads="1"/>
          </p:cNvSpPr>
          <p:nvPr/>
        </p:nvSpPr>
        <p:spPr bwMode="auto">
          <a:xfrm>
            <a:off x="1411605" y="478213"/>
            <a:ext cx="9368790" cy="107721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defRPr/>
            </a:pPr>
            <a:r>
              <a:rPr lang="zh-CN" altLang="en-US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唯一最爱是祢 </a:t>
            </a:r>
            <a:endParaRPr lang="en-US" altLang="zh-CN" sz="3200" b="1" dirty="0">
              <a:solidFill>
                <a:srgbClr val="FF0000"/>
              </a:solidFill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algn="ctr">
              <a:defRPr/>
            </a:pPr>
            <a:r>
              <a:rPr lang="en-US" altLang="zh-CN" sz="3200" b="1" dirty="0">
                <a:solidFill>
                  <a:srgbClr val="FF0000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Jesus Lord, My Best Love Thou Art 6/6</a:t>
            </a:r>
            <a:endParaRPr kumimoji="0" lang="en-US" altLang="zh-CN" sz="3200" b="1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Times New Roman" panose="02020603050405020304" pitchFamily="18" charset="0"/>
              <a:ea typeface="Microsoft YaHei" panose="020B0503020204020204" pitchFamily="34" charset="-122"/>
              <a:cs typeface="Times New Roman" panose="02020603050405020304" pitchFamily="18" charset="0"/>
            </a:endParaRPr>
          </a:p>
        </p:txBody>
      </p:sp>
      <p:sp>
        <p:nvSpPr>
          <p:cNvPr id="166916" name="Rectangle 4">
            <a:extLst>
              <a:ext uri="{FF2B5EF4-FFF2-40B4-BE49-F238E27FC236}">
                <a16:creationId xmlns:a16="http://schemas.microsoft.com/office/drawing/2014/main" id="{E58998F6-F369-2307-94B4-65312B4F9B8F}"/>
              </a:ext>
            </a:extLst>
          </p:cNvPr>
          <p:cNvSpPr>
            <a:spLocks noChangeArrowheads="1"/>
          </p:cNvSpPr>
          <p:nvPr/>
        </p:nvSpPr>
        <p:spPr bwMode="auto">
          <a:xfrm flipV="1">
            <a:off x="1943100" y="4214813"/>
            <a:ext cx="83058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10800000" anchor="ctr">
            <a:spAutoFit/>
          </a:bodyPr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1" lang="en-US" altLang="en-US" sz="2400" b="1" i="0" u="none" strike="noStrike" kern="1200" cap="none" spc="0" normalizeH="0" baseline="0" noProof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Times New Roman" panose="02020603050405020304" pitchFamily="18" charset="0"/>
              <a:ea typeface="TSC FLi S5 TT" pitchFamily="49" charset="-128"/>
              <a:cs typeface="+mn-cs"/>
            </a:endParaRPr>
          </a:p>
        </p:txBody>
      </p:sp>
      <p:sp>
        <p:nvSpPr>
          <p:cNvPr id="2" name="Rectangle 3">
            <a:extLst>
              <a:ext uri="{FF2B5EF4-FFF2-40B4-BE49-F238E27FC236}">
                <a16:creationId xmlns:a16="http://schemas.microsoft.com/office/drawing/2014/main" id="{CFDA6A23-B0B4-2ECF-B55A-7C9C9060492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5275" y="1932680"/>
            <a:ext cx="11601450" cy="4193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fontAlgn="base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ts val="600"/>
              </a:spcBef>
            </a:pPr>
            <a:r>
              <a:rPr lang="en-US" altLang="zh-CN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(</a:t>
            </a: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副歌</a:t>
            </a:r>
            <a:r>
              <a:rPr lang="en-US" altLang="zh-CN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) </a:t>
            </a: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世上有谁像祢如此美丽？人间有何与祢爱情能比？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哦，圣中至圣，祢竟住我里；主耶稣，我深深爱祢！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不愿再受欺，不愿再任意；唯愿脱自己，只被祢充溢；</a:t>
            </a:r>
          </a:p>
          <a:p>
            <a:pPr algn="ctr">
              <a:spcBef>
                <a:spcPts val="600"/>
              </a:spcBef>
            </a:pPr>
            <a:r>
              <a:rPr lang="zh-CN" altLang="en-US" sz="3200" dirty="0">
                <a:solidFill>
                  <a:srgbClr val="222222"/>
                </a:solidFill>
                <a:latin typeface="Microsoft YaHei" panose="020B0503020204020204" pitchFamily="34" charset="-122"/>
                <a:ea typeface="Microsoft YaHei" panose="020B0503020204020204" pitchFamily="34" charset="-122"/>
              </a:rPr>
              <a:t>祢以外，哦，让一切都绝迹；我唯一的最爱是祢。</a:t>
            </a:r>
          </a:p>
          <a:p>
            <a:pPr algn="ctr"/>
            <a:endParaRPr lang="en-US" altLang="zh-CN" sz="2400" b="0" i="0" dirty="0">
              <a:solidFill>
                <a:srgbClr val="222222"/>
              </a:solidFill>
              <a:effectLst/>
              <a:latin typeface="Microsoft YaHei" panose="020B0503020204020204" pitchFamily="34" charset="-122"/>
              <a:ea typeface="Microsoft YaHei" panose="020B0503020204020204" pitchFamily="34" charset="-122"/>
            </a:endParaRPr>
          </a:p>
          <a:p>
            <a:pPr lvl="0" algn="ctr">
              <a:buSzPct val="85000"/>
              <a:defRPr/>
            </a:pPr>
            <a:r>
              <a:rPr kumimoji="1" lang="en-US" altLang="zh-TW" sz="2600" dirty="0">
                <a:solidFill>
                  <a:prstClr val="black"/>
                </a:solidFill>
                <a:latin typeface="Times New Roman" panose="02020603050405020304" pitchFamily="18" charset="0"/>
              </a:rPr>
              <a:t>Who in all the world is as fair as Thee? Or who else can love so romantically?</a:t>
            </a:r>
          </a:p>
          <a:p>
            <a:pPr lvl="0" algn="ctr">
              <a:buSzPct val="85000"/>
              <a:defRPr/>
            </a:pPr>
            <a:r>
              <a:rPr kumimoji="1" lang="en-US" altLang="zh-TW" sz="2600" dirty="0">
                <a:solidFill>
                  <a:prstClr val="black"/>
                </a:solidFill>
                <a:latin typeface="Times New Roman" panose="02020603050405020304" pitchFamily="18" charset="0"/>
              </a:rPr>
              <a:t>Oh, most holy One, now You live in me! Jesus Lord, I deeply love Thee!</a:t>
            </a:r>
          </a:p>
          <a:p>
            <a:pPr lvl="0" algn="ctr">
              <a:buSzPct val="85000"/>
              <a:defRPr/>
            </a:pPr>
            <a:r>
              <a:rPr kumimoji="1" lang="en-US" altLang="zh-TW" sz="2600" dirty="0">
                <a:solidFill>
                  <a:prstClr val="black"/>
                </a:solidFill>
                <a:latin typeface="Times New Roman" panose="02020603050405020304" pitchFamily="18" charset="0"/>
              </a:rPr>
              <a:t>No more trusting self, nor deceived I’d be; I’d put off my self, just be filled with Thee;</a:t>
            </a:r>
          </a:p>
          <a:p>
            <a:pPr lvl="0" algn="ctr">
              <a:buSzPct val="85000"/>
              <a:defRPr/>
            </a:pPr>
            <a:r>
              <a:rPr kumimoji="1" lang="en-US" altLang="zh-TW" sz="2600" dirty="0">
                <a:solidFill>
                  <a:prstClr val="black"/>
                </a:solidFill>
                <a:latin typeface="Times New Roman" panose="02020603050405020304" pitchFamily="18" charset="0"/>
              </a:rPr>
              <a:t>Oh, let all apart from Thee fade and flee; My one love, my best love, is Thee.</a:t>
            </a:r>
          </a:p>
          <a:p>
            <a:pPr lvl="0" algn="ctr">
              <a:buSzPct val="85000"/>
              <a:defRPr/>
            </a:pPr>
            <a:endParaRPr kumimoji="1" lang="en-US" altLang="zh-TW" sz="28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lvl="0" algn="ctr">
              <a:buSzPct val="85000"/>
              <a:defRPr/>
            </a:pPr>
            <a:endParaRPr kumimoji="1" lang="en-US" altLang="zh-TW" sz="2800" dirty="0">
              <a:solidFill>
                <a:prstClr val="black"/>
              </a:solidFill>
              <a:latin typeface="Times New Roman" panose="02020603050405020304" pitchFamily="18" charset="0"/>
            </a:endParaRPr>
          </a:p>
          <a:p>
            <a:pPr lvl="0" algn="ctr">
              <a:buSzPct val="85000"/>
              <a:defRPr/>
            </a:pPr>
            <a:endParaRPr kumimoji="1" lang="en-US" altLang="zh-TW" sz="2800" dirty="0">
              <a:solidFill>
                <a:prstClr val="black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7550897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80</TotalTime>
  <Words>1084</Words>
  <Application>Microsoft Office PowerPoint</Application>
  <PresentationFormat>Widescreen</PresentationFormat>
  <Paragraphs>75</Paragraphs>
  <Slides>6</Slides>
  <Notes>6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3" baseType="lpstr">
      <vt:lpstr>Microsoft YaHei</vt:lpstr>
      <vt:lpstr>TSC FLi S5 TT</vt:lpstr>
      <vt:lpstr>Arial</vt:lpstr>
      <vt:lpstr>Calibri</vt:lpstr>
      <vt:lpstr>Times New Roman</vt:lpstr>
      <vt:lpstr>Office Theme</vt:lpstr>
      <vt:lpstr>1_Office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贵申</dc:creator>
  <cp:lastModifiedBy>贵申 王</cp:lastModifiedBy>
  <cp:revision>1</cp:revision>
  <dcterms:created xsi:type="dcterms:W3CDTF">2023-07-27T18:20:06Z</dcterms:created>
  <dcterms:modified xsi:type="dcterms:W3CDTF">2025-12-05T05:15:59Z</dcterms:modified>
</cp:coreProperties>
</file>